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8652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949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4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03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2947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213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9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285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6833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98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8682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1ADBC-C47E-475F-ACB4-9533CBDE6350}" type="datetimeFigureOut">
              <a:rPr lang="pt-BR" smtClean="0"/>
              <a:t>08/06/2026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FB157-BF31-4893-BCD1-4B4C35FC5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049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6296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Sede</dc:creator>
  <cp:lastModifiedBy>Sede</cp:lastModifiedBy>
  <cp:revision>1</cp:revision>
  <dcterms:created xsi:type="dcterms:W3CDTF">2026-06-08T18:31:42Z</dcterms:created>
  <dcterms:modified xsi:type="dcterms:W3CDTF">2026-06-08T18:32:10Z</dcterms:modified>
</cp:coreProperties>
</file>