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ADBC-C47E-475F-ACB4-9533CBDE6350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FB157-BF31-4893-BCD1-4B4C35FC50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8652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ADBC-C47E-475F-ACB4-9533CBDE6350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FB157-BF31-4893-BCD1-4B4C35FC50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6949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ADBC-C47E-475F-ACB4-9533CBDE6350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FB157-BF31-4893-BCD1-4B4C35FC50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464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ADBC-C47E-475F-ACB4-9533CBDE6350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FB157-BF31-4893-BCD1-4B4C35FC50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03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ADBC-C47E-475F-ACB4-9533CBDE6350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FB157-BF31-4893-BCD1-4B4C35FC50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2947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ADBC-C47E-475F-ACB4-9533CBDE6350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FB157-BF31-4893-BCD1-4B4C35FC50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9213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ADBC-C47E-475F-ACB4-9533CBDE6350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FB157-BF31-4893-BCD1-4B4C35FC50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492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ADBC-C47E-475F-ACB4-9533CBDE6350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FB157-BF31-4893-BCD1-4B4C35FC50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2852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ADBC-C47E-475F-ACB4-9533CBDE6350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FB157-BF31-4893-BCD1-4B4C35FC50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6833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ADBC-C47E-475F-ACB4-9533CBDE6350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FB157-BF31-4893-BCD1-4B4C35FC50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098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ADBC-C47E-475F-ACB4-9533CBDE6350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FB157-BF31-4893-BCD1-4B4C35FC50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8682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1ADBC-C47E-475F-ACB4-9533CBDE6350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FB157-BF31-4893-BCD1-4B4C35FC50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0493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6296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Sede</dc:creator>
  <cp:lastModifiedBy>Sede</cp:lastModifiedBy>
  <cp:revision>2</cp:revision>
  <dcterms:created xsi:type="dcterms:W3CDTF">2026-06-08T18:31:42Z</dcterms:created>
  <dcterms:modified xsi:type="dcterms:W3CDTF">2026-06-17T18:16:28Z</dcterms:modified>
</cp:coreProperties>
</file>