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30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43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703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62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8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97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26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15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330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06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3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A9A77-7A43-4E0F-AC11-E9A1B424818F}" type="datetimeFigureOut">
              <a:rPr lang="pt-BR" smtClean="0"/>
              <a:t>08/06/2026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83F48-B2F6-4856-B349-D68C2CAC1F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15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" y="0"/>
            <a:ext cx="32398955" cy="432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4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Sede</dc:creator>
  <cp:lastModifiedBy>Sede</cp:lastModifiedBy>
  <cp:revision>1</cp:revision>
  <dcterms:created xsi:type="dcterms:W3CDTF">2026-06-08T18:28:06Z</dcterms:created>
  <dcterms:modified xsi:type="dcterms:W3CDTF">2026-06-08T18:28:47Z</dcterms:modified>
</cp:coreProperties>
</file>