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pt-BR"/>
    </a:defPPr>
    <a:lvl1pPr marL="0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7" d="100"/>
          <a:sy n="17" d="100"/>
        </p:scale>
        <p:origin x="309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A9A77-7A43-4E0F-AC11-E9A1B424818F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3F48-B2F6-4856-B349-D68C2CAC1F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430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A9A77-7A43-4E0F-AC11-E9A1B424818F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3F48-B2F6-4856-B349-D68C2CAC1F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7032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A9A77-7A43-4E0F-AC11-E9A1B424818F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3F48-B2F6-4856-B349-D68C2CAC1F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991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A9A77-7A43-4E0F-AC11-E9A1B424818F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3F48-B2F6-4856-B349-D68C2CAC1F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46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A9A77-7A43-4E0F-AC11-E9A1B424818F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3F48-B2F6-4856-B349-D68C2CAC1F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882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A9A77-7A43-4E0F-AC11-E9A1B424818F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3F48-B2F6-4856-B349-D68C2CAC1F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9978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A9A77-7A43-4E0F-AC11-E9A1B424818F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3F48-B2F6-4856-B349-D68C2CAC1F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269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A9A77-7A43-4E0F-AC11-E9A1B424818F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3F48-B2F6-4856-B349-D68C2CAC1F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5159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A9A77-7A43-4E0F-AC11-E9A1B424818F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3F48-B2F6-4856-B349-D68C2CAC1F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330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A9A77-7A43-4E0F-AC11-E9A1B424818F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3F48-B2F6-4856-B349-D68C2CAC1F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606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A9A77-7A43-4E0F-AC11-E9A1B424818F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3F48-B2F6-4856-B349-D68C2CAC1F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035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A9A77-7A43-4E0F-AC11-E9A1B424818F}" type="datetimeFigureOut">
              <a:rPr lang="pt-BR" smtClean="0"/>
              <a:t>17/06/2026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83F48-B2F6-4856-B349-D68C2CAC1F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2153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" y="0"/>
            <a:ext cx="32398954" cy="4320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8347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Office PowerPoint</Application>
  <PresentationFormat>Personalizar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Sede</dc:creator>
  <cp:lastModifiedBy>Sede</cp:lastModifiedBy>
  <cp:revision>2</cp:revision>
  <dcterms:created xsi:type="dcterms:W3CDTF">2026-06-08T18:28:06Z</dcterms:created>
  <dcterms:modified xsi:type="dcterms:W3CDTF">2026-06-17T18:16:26Z</dcterms:modified>
</cp:coreProperties>
</file>