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30" d="100"/>
          <a:sy n="30" d="100"/>
        </p:scale>
        <p:origin x="24" y="-89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1729E-045C-4FC4-BE93-64D0E0EBB34A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E8AB9-8F6B-4973-ACD3-AEE94DB9C6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69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E8AB9-8F6B-4973-ACD3-AEE94DB9C65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0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92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86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98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45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71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3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34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36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9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6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8829-C2B9-440A-B7C3-CCD3A3B44F66}" type="datetimeFigureOut">
              <a:rPr lang="pt-BR" smtClean="0"/>
              <a:t>12/07/2023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CBFF-B08C-4A54-BB98-A9834A3CA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19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88257" y="5976964"/>
            <a:ext cx="31611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47532" y="7705156"/>
            <a:ext cx="3161173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5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Nome completo do autor principal1, nome completo do(s)coautor(es)2; Nome Completo do </a:t>
            </a:r>
            <a:r>
              <a:rPr lang="pt-BR" sz="5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ProfessorOrientador3</a:t>
            </a:r>
          </a:p>
          <a:p>
            <a:pPr algn="ctr">
              <a:lnSpc>
                <a:spcPct val="150000"/>
              </a:lnSpc>
            </a:pPr>
            <a:endParaRPr lang="pt-BR" sz="52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; E-mail: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Discente do Curso de .......... , Faculdade de Tecnologia Fatec </a:t>
            </a:r>
            <a:r>
              <a:rPr lang="pt-BR" sz="4800" i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4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Titulação,Docente </a:t>
            </a:r>
            <a:r>
              <a:rPr lang="pt-BR" sz="4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do Curso de ........ do (nome da instituição de </a:t>
            </a:r>
            <a:r>
              <a:rPr lang="pt-BR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origem)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4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 flipV="1">
            <a:off x="0" y="12457682"/>
            <a:ext cx="32404050" cy="632966"/>
          </a:xfrm>
          <a:prstGeom prst="rect">
            <a:avLst/>
          </a:prstGeom>
          <a:solidFill>
            <a:srgbClr val="B3E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28215" y="13275863"/>
            <a:ext cx="14825738" cy="287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6510971" y="13241212"/>
            <a:ext cx="14825738" cy="2662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just"/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Cabeçal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7" b="13625"/>
          <a:stretch>
            <a:fillRect/>
          </a:stretch>
        </p:blipFill>
        <p:spPr bwMode="auto">
          <a:xfrm>
            <a:off x="0" y="4763"/>
            <a:ext cx="32403825" cy="510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9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107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ERLANIO</cp:lastModifiedBy>
  <cp:revision>70</cp:revision>
  <dcterms:created xsi:type="dcterms:W3CDTF">2016-05-30T23:53:37Z</dcterms:created>
  <dcterms:modified xsi:type="dcterms:W3CDTF">2023-07-12T17:46:43Z</dcterms:modified>
</cp:coreProperties>
</file>