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20" d="100"/>
          <a:sy n="20" d="100"/>
        </p:scale>
        <p:origin x="1320" y="1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1729E-045C-4FC4-BE93-64D0E0EBB34A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E8AB9-8F6B-4973-ACD3-AEE94DB9C6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69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E8AB9-8F6B-4973-ACD3-AEE94DB9C65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0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92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1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86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98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45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071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33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34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36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9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6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28829-C2B9-440A-B7C3-CCD3A3B44F66}" type="datetimeFigureOut">
              <a:rPr lang="pt-BR" smtClean="0"/>
              <a:t>06/11/2022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19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88257" y="5976964"/>
            <a:ext cx="31611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47532" y="7810258"/>
            <a:ext cx="3161173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5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Nome completo do autor principal1, nome completo do(s)coautor(es)2; Nome Completo do </a:t>
            </a:r>
            <a:r>
              <a:rPr lang="pt-BR" sz="52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ProfessorOrientador3</a:t>
            </a:r>
          </a:p>
          <a:p>
            <a:pPr algn="ctr">
              <a:lnSpc>
                <a:spcPct val="150000"/>
              </a:lnSpc>
            </a:pPr>
            <a:endParaRPr lang="pt-BR" sz="52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 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; E-mail: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.......... 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.......... 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.......... , Faculdade de Tecnologia Fatec </a:t>
            </a:r>
            <a:r>
              <a:rPr lang="pt-BR" sz="4800" i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Titulação,Docente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do Curso de ........ do (nome da instituição de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origem)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48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 flipV="1">
            <a:off x="0" y="12889732"/>
            <a:ext cx="32345705" cy="14508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28215" y="13275863"/>
            <a:ext cx="14825738" cy="287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6510971" y="13241212"/>
            <a:ext cx="14825738" cy="20097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algn="just"/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" b="7443"/>
          <a:stretch/>
        </p:blipFill>
        <p:spPr>
          <a:xfrm>
            <a:off x="225" y="0"/>
            <a:ext cx="32404051" cy="549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106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ERLANIO</cp:lastModifiedBy>
  <cp:revision>67</cp:revision>
  <dcterms:created xsi:type="dcterms:W3CDTF">2016-05-30T23:53:37Z</dcterms:created>
  <dcterms:modified xsi:type="dcterms:W3CDTF">2022-11-06T18:18:10Z</dcterms:modified>
</cp:coreProperties>
</file>